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0" autoAdjust="0"/>
  </p:normalViewPr>
  <p:slideViewPr>
    <p:cSldViewPr snapToGrid="0" snapToObjects="1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Samantha Matthews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13,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were wrangled by calculating the number of launches at each site and then determining the number and result of mission outcomes for each orbit type. 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mission outcomes enabled us to make an outcome label to aid in further data analysis/visualization and machine learning. The results can be exported to a CSV file.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54327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scatter plot was used to see the relationships among attributes so that we could determine which variables had the most effect on mission outcomes.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Attributes included: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54" y="1469406"/>
            <a:ext cx="5041835" cy="49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06575"/>
            <a:ext cx="9769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performed SQL queries to examine the data set, such as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Outputting the names of the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Outputting payload masses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Outputting numbers of failed and successful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Outputting the different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mission success outcomes between 6/4/2010 and 3/20/2017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/long coordinates were taken from each launch site and marked with a circle and name label for each launch site.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launch_outcomes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(failure, success) with classes 0 and 1 was assigned to red and green map markers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Haversine’s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formula was used to find the distance between the launch sites and nearby landmarks.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let us further examine the data set with various graphs.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were used to display the number of launches at various sites, and a scatter graph displayed the relationship between Payload Mass and Outcome for various booster versions.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the Model: Dataset was loaded into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 -&gt; Data was transformed and split into training and test sets -&gt; ML type was selected -&gt;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CV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for 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arameters and algorithms and fitted to a data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the Model: Accuracy was checked for each model -&gt;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were tuned for each algorithm -&gt; Confusion matrix was plotted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 the Model: Feature engineering and algorithm tuning were deployed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Model: Determine which model has the best accuracy and use that 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FF0000"/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01721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with the highest number of flights also have the highest mission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68" y="1853817"/>
            <a:ext cx="7711741" cy="40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20843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success rate is higher when the payload mass is over 7000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95" y="1575250"/>
            <a:ext cx="7370605" cy="43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orbits have higher mission success rates than others. While further analysis is needed, at present SSO, HEO, GEO, and ES-L1 orbits have the highest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82" y="1588168"/>
            <a:ext cx="7002685" cy="41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with launch sites, the orbits with the highest flight num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bers also have the highest mission success rates overall (with the exception of GTO orbit).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26" y="1796717"/>
            <a:ext cx="6731743" cy="40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 LEO, ISS, and PO orbits, heavier payloads have higher success rates. For MEO and VLEO orbits, heavier payloads have lower success rates.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49" y="1668379"/>
            <a:ext cx="6755723" cy="42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2013 to 2020, the success rate trend increased.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90" y="1572126"/>
            <a:ext cx="7024721" cy="41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keyword DISTINCT was used to show only unique launch sites in the data 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95" y="2502568"/>
            <a:ext cx="8283429" cy="35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displayed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47" y="2645502"/>
            <a:ext cx="9039725" cy="33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NASA boosters was found and displayed.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6" y="2389311"/>
            <a:ext cx="9171822" cy="36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was calculated and displayed.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8" y="2732698"/>
            <a:ext cx="8759992" cy="32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min() function was used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ground pad: December 22</a:t>
            </a:r>
            <a:r>
              <a:rPr lang="en-US" sz="2200" baseline="30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, 2015.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3" y="2652381"/>
            <a:ext cx="8959515" cy="31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WHERE and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clauses were used to list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 drone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ship and had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masses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greater than 4000 but less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5" y="2991001"/>
            <a:ext cx="8597315" cy="34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9250"/>
            <a:ext cx="7051622" cy="480796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 from Machine Learning Lab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Wildcard operators like ‘%’ were used to filter for WHERE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mission outcomes were either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failures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0" y="2708224"/>
            <a:ext cx="9087852" cy="37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95175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oosters that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masses were listed using WHERE and max().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69" y="1748389"/>
            <a:ext cx="7422983" cy="42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WHERE clause and the LIKE, AND, and BETWEEN conditions were used to find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ships,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their booster versions, and launch site names for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" y="3034475"/>
            <a:ext cx="8899256" cy="29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44906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COUNT, WHERE,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BETWEEN, GROUP BY, and ORDER BY were used to 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landing outcomes (such as Failure (drone ship) or Success (ground pad)) between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29" y="1684422"/>
            <a:ext cx="6888182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53466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within the contiguous United States.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75" y="1642882"/>
            <a:ext cx="7457072" cy="47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500104"/>
            <a:ext cx="8460253" cy="4552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Markers and Labels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8" y="1828800"/>
            <a:ext cx="9075994" cy="41967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Distances Between Launch Sites and Landmarks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4" y="1796716"/>
            <a:ext cx="9625263" cy="43065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Mission Success Rates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81150"/>
            <a:ext cx="7128028" cy="476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ontext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approach to space travel has disrupted the space industry by enabling lower-cost rocket launches, mostly due to its rockets’ reusable first stage that produces a large cost savings. This project’s goal is to create a machine learning pipeline that can predict the landing outcome of the first stage. This will help our employer, a startup competing with SpaceX, know what bid they should offer against SpaceX.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Solve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variables influence the landing outcome?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relationship between variables?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optimal conditions for a successful landing?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805893"/>
            <a:ext cx="9320635" cy="44505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Success Ratios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er payload weights had higher success rates than higher-weight payloads.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vs. Launch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550700"/>
            <a:ext cx="10186815" cy="31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tree algorithm showed the highest classification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4" y="2983832"/>
            <a:ext cx="9674653" cy="29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80937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can tell the difference among the different classes, but it does sometimes show false positives.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8" y="2955800"/>
            <a:ext cx="8027569" cy="33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02632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below 4000 kg had higher mission success rates than heavier payloads.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2013, the mission success rate continued increasing until 2020, and the trend indicates further increase after 2020.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aunch sites, KSC LC-39A had the highest mission success rate at 76.9%.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orbits, SSO orbit had the highest mission success rate at 100% for multiple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tree classifier algorithm was the best ML approach for this data 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via the SpaceX REST API and web scraping from Wikipedia.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processed via one-hot encoding for categorical features.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sets were collected via the REST API and web scraping from Wikipedia.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REST API, the get request was used, and then the response was decoded 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converted to a Pandas dataframe using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(). Then the data was cleaned and reviewed for missing values.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web scraping,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pull out the launch records as an HTML table, parse the table, and convert it to a Pandas dataframe for further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API to get request for rocket launch data -&gt; Converted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result 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-&gt; Cleaned data and filled in the missing values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the completed SpaceX API calls notebook (must include completed code cell and outcome cell),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35" y="1435880"/>
            <a:ext cx="5660273" cy="49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Requested the URL of the Falcon 9 launch page -&gt; Created 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the HTML result -&gt; Extracted the columns and variable names from the HTML header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=""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13" y="1521335"/>
            <a:ext cx="6548377" cy="45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f80a141d-92ca-4d3d-9308-f7e7b1d44ce8"/>
    <ds:schemaRef ds:uri="http://schemas.microsoft.com/office/2006/documentManagement/types"/>
    <ds:schemaRef ds:uri="155be751-a274-42e8-93fb-f39d3b9bccc8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10954</TotalTime>
  <Words>1531</Words>
  <Application>Microsoft Office PowerPoint</Application>
  <PresentationFormat>Widescreen</PresentationFormat>
  <Paragraphs>202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Samantha</cp:lastModifiedBy>
  <cp:revision>244</cp:revision>
  <dcterms:created xsi:type="dcterms:W3CDTF">2021-04-29T18:58:34Z</dcterms:created>
  <dcterms:modified xsi:type="dcterms:W3CDTF">2024-01-14T01:00:32Z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